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6"/>
  </p:notesMasterIdLst>
  <p:sldIdLst>
    <p:sldId id="281" r:id="rId2"/>
    <p:sldId id="260" r:id="rId3"/>
    <p:sldId id="272" r:id="rId4"/>
    <p:sldId id="257" r:id="rId5"/>
    <p:sldId id="258" r:id="rId6"/>
    <p:sldId id="261" r:id="rId7"/>
    <p:sldId id="262" r:id="rId8"/>
    <p:sldId id="263" r:id="rId9"/>
    <p:sldId id="264" r:id="rId10"/>
    <p:sldId id="273" r:id="rId11"/>
    <p:sldId id="265" r:id="rId12"/>
    <p:sldId id="274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5" r:id="rId21"/>
    <p:sldId id="277" r:id="rId22"/>
    <p:sldId id="278" r:id="rId23"/>
    <p:sldId id="280" r:id="rId24"/>
    <p:sldId id="279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CFF"/>
    <a:srgbClr val="4FABDC"/>
    <a:srgbClr val="DA9600"/>
    <a:srgbClr val="E69F00"/>
    <a:srgbClr val="56B4E9"/>
    <a:srgbClr val="FA8230"/>
    <a:srgbClr val="1795AD"/>
    <a:srgbClr val="A3A599"/>
    <a:srgbClr val="FBAF07"/>
    <a:srgbClr val="326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8"/>
    <p:restoredTop sz="95679"/>
  </p:normalViewPr>
  <p:slideViewPr>
    <p:cSldViewPr snapToGrid="0">
      <p:cViewPr>
        <p:scale>
          <a:sx n="113" d="100"/>
          <a:sy n="113" d="100"/>
        </p:scale>
        <p:origin x="1056" y="-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5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7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50.png"/><Relationship Id="rId4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E2E52C-A178-580D-61EF-17B57F45F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1" b="634"/>
          <a:stretch/>
        </p:blipFill>
        <p:spPr bwMode="auto">
          <a:xfrm>
            <a:off x="869950" y="3563563"/>
            <a:ext cx="5118100" cy="38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084B701-1B35-5DC3-F5EC-F51E5460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31884">
            <a:off x="4778772" y="6440271"/>
            <a:ext cx="733516" cy="611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8E8F35-974A-2672-122C-00846F97AEEF}"/>
              </a:ext>
            </a:extLst>
          </p:cNvPr>
          <p:cNvSpPr/>
          <p:nvPr/>
        </p:nvSpPr>
        <p:spPr>
          <a:xfrm>
            <a:off x="5191276" y="3918857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EB38D3-6DAA-0EF6-ADAC-99DF27F9C312}"/>
              </a:ext>
            </a:extLst>
          </p:cNvPr>
          <p:cNvSpPr/>
          <p:nvPr/>
        </p:nvSpPr>
        <p:spPr>
          <a:xfrm rot="20120418">
            <a:off x="5085745" y="3590322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669868-3A92-6193-CFAB-B027BDEBF804}"/>
              </a:ext>
            </a:extLst>
          </p:cNvPr>
          <p:cNvSpPr/>
          <p:nvPr/>
        </p:nvSpPr>
        <p:spPr>
          <a:xfrm>
            <a:off x="5068879" y="4432300"/>
            <a:ext cx="76652" cy="1936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3E84FA-182E-8A7E-4B0B-E5EC831A7601}"/>
              </a:ext>
            </a:extLst>
          </p:cNvPr>
          <p:cNvSpPr/>
          <p:nvPr/>
        </p:nvSpPr>
        <p:spPr>
          <a:xfrm rot="20538793">
            <a:off x="4536912" y="3989345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B854A8A-0A62-57A8-A4D6-35A301429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36779">
            <a:off x="4490974" y="3474346"/>
            <a:ext cx="1572061" cy="13031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A353545-C60E-770F-3CC2-4B66AEB3A371}"/>
              </a:ext>
            </a:extLst>
          </p:cNvPr>
          <p:cNvSpPr/>
          <p:nvPr/>
        </p:nvSpPr>
        <p:spPr>
          <a:xfrm rot="2072042">
            <a:off x="1656949" y="3894917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984D3F-C48C-2688-3EFD-EBA2BB817BCC}"/>
              </a:ext>
            </a:extLst>
          </p:cNvPr>
          <p:cNvSpPr/>
          <p:nvPr/>
        </p:nvSpPr>
        <p:spPr>
          <a:xfrm rot="4074029">
            <a:off x="1886721" y="3761756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D92BE-4D54-C7CF-3FD9-E9C4F8224912}"/>
              </a:ext>
            </a:extLst>
          </p:cNvPr>
          <p:cNvSpPr/>
          <p:nvPr/>
        </p:nvSpPr>
        <p:spPr>
          <a:xfrm rot="18544807">
            <a:off x="847171" y="3289572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7D0254-36A4-06E0-F2E2-1ECF525271CD}"/>
              </a:ext>
            </a:extLst>
          </p:cNvPr>
          <p:cNvSpPr/>
          <p:nvPr/>
        </p:nvSpPr>
        <p:spPr>
          <a:xfrm>
            <a:off x="507958" y="4028924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351D6EE-3148-68A7-67B2-41A7577F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62611">
            <a:off x="874943" y="3511687"/>
            <a:ext cx="1464086" cy="122007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D438128-2762-4B11-E9CC-334FBB2AC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7296">
            <a:off x="1446858" y="6470849"/>
            <a:ext cx="899817" cy="7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0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825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" r="48516"/>
          <a:stretch/>
        </p:blipFill>
        <p:spPr>
          <a:xfrm>
            <a:off x="818728" y="1057824"/>
            <a:ext cx="3101439" cy="3101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68" y="4000022"/>
            <a:ext cx="555798" cy="291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F47DB5-E7DC-D513-1B44-3944AB6B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3" t="3970" r="877" b="1264"/>
          <a:stretch/>
        </p:blipFill>
        <p:spPr>
          <a:xfrm>
            <a:off x="845251" y="4172025"/>
            <a:ext cx="2925883" cy="2939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01" y="4172025"/>
            <a:ext cx="926067" cy="198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40886-7C8F-CB6B-0E17-E27B3E2732A1}"/>
              </a:ext>
            </a:extLst>
          </p:cNvPr>
          <p:cNvSpPr/>
          <p:nvPr/>
        </p:nvSpPr>
        <p:spPr>
          <a:xfrm>
            <a:off x="1226371" y="4485939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73B2C-E4EE-AB18-7265-3B9FF6400185}"/>
              </a:ext>
            </a:extLst>
          </p:cNvPr>
          <p:cNvSpPr/>
          <p:nvPr/>
        </p:nvSpPr>
        <p:spPr>
          <a:xfrm>
            <a:off x="3091948" y="1096472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D68B-6BBC-228D-45DD-F6421F3996DB}"/>
              </a:ext>
            </a:extLst>
          </p:cNvPr>
          <p:cNvSpPr txBox="1"/>
          <p:nvPr/>
        </p:nvSpPr>
        <p:spPr>
          <a:xfrm>
            <a:off x="818728" y="110921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1D1EA-3CB3-ABAE-B7FD-60068FA4C4AF}"/>
              </a:ext>
            </a:extLst>
          </p:cNvPr>
          <p:cNvSpPr txBox="1"/>
          <p:nvPr/>
        </p:nvSpPr>
        <p:spPr>
          <a:xfrm>
            <a:off x="821934" y="402247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822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0AF6E-EF85-674A-4A05-5A3991FBEF49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E373D-51AC-FA8E-0C50-9F0811BA5E2D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88C08-8007-54D4-A47A-2EA50B553FCA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AE9C-01D6-244E-2848-C4F4DFEFCDEA}"/>
              </a:ext>
            </a:extLst>
          </p:cNvPr>
          <p:cNvSpPr/>
          <p:nvPr/>
        </p:nvSpPr>
        <p:spPr>
          <a:xfrm>
            <a:off x="2698486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0B200-8A1B-8B2D-0A85-BF759B410880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FEF72-B001-1B85-18D1-8DA5F7BC8EAD}"/>
              </a:ext>
            </a:extLst>
          </p:cNvPr>
          <p:cNvSpPr/>
          <p:nvPr/>
        </p:nvSpPr>
        <p:spPr>
          <a:xfrm>
            <a:off x="2715911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8"/>
          <a:stretch/>
        </p:blipFill>
        <p:spPr>
          <a:xfrm>
            <a:off x="396575" y="1412101"/>
            <a:ext cx="2303957" cy="77148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7C47E7-FF9C-2C79-5516-0C31B3240682}"/>
              </a:ext>
            </a:extLst>
          </p:cNvPr>
          <p:cNvSpPr/>
          <p:nvPr/>
        </p:nvSpPr>
        <p:spPr>
          <a:xfrm>
            <a:off x="1800848" y="9214112"/>
            <a:ext cx="3761356" cy="218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11DB2A-C3E3-372D-9198-0FFB33C8EFEF}"/>
              </a:ext>
            </a:extLst>
          </p:cNvPr>
          <p:cNvGrpSpPr/>
          <p:nvPr/>
        </p:nvGrpSpPr>
        <p:grpSpPr>
          <a:xfrm>
            <a:off x="301621" y="6788843"/>
            <a:ext cx="2486509" cy="2345700"/>
            <a:chOff x="3259995" y="6791048"/>
            <a:chExt cx="2486509" cy="23457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79AB657-C00D-4543-954E-22F7D289DB13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A96996-8DAB-F2CE-29FF-4A0B494CA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33E550B-E99B-178D-BBD4-12877752F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4AE181-4550-A063-BD56-9316768320B5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8AC6877-4275-70C7-3961-8539F0D0DF1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7404F44-36CA-6541-E16C-6FD426894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2C203E8-E772-CC56-BF6F-43F7E2870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89DEC66-FBFA-9E0B-E0B1-87A7F377997F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5BDC82-64AC-12DF-8B54-AE1E947763FF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9BBAF8-CA9F-7F2F-9E23-AD882B0E3635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BA70ACD-4682-873A-23D7-DE7308502BC9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E530B62-719E-8E5D-8214-AE68AF082535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328B1E5-9E3E-10F1-0706-05E89D178D4A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78613E-DA7F-5357-FE1E-88AEFB4E77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AE06D8-66A4-7AA3-6E64-5E3D50E6D123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A448CD-7FB6-9E4A-E48D-C59D57463A50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63FFDA-6BCB-5287-7958-51E89348B6AE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B0BF5F-F9C1-731C-A5BA-E93A9F2D3EAB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93CAAC-466D-1042-E1C1-B5908F66417B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D9A767-B142-1887-5A46-F2B69E45D5A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9E9FD8-773D-3BA8-BF94-CA297460D65C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41FAA7-983B-F188-7563-A6F1D5CB9D07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58608A-E4ED-1AE5-18F4-85FF2C45E546}"/>
              </a:ext>
            </a:extLst>
          </p:cNvPr>
          <p:cNvGrpSpPr/>
          <p:nvPr/>
        </p:nvGrpSpPr>
        <p:grpSpPr>
          <a:xfrm>
            <a:off x="2740618" y="1412101"/>
            <a:ext cx="2665733" cy="7724647"/>
            <a:chOff x="3259995" y="1412101"/>
            <a:chExt cx="2665733" cy="77246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C22973-5C4E-9CE1-D9FA-D5F2F02F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354114" y="1412101"/>
              <a:ext cx="2571614" cy="771484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8A8D04-A699-59FF-4D2A-7AFD6D8D925D}"/>
                </a:ext>
              </a:extLst>
            </p:cNvPr>
            <p:cNvGrpSpPr/>
            <p:nvPr/>
          </p:nvGrpSpPr>
          <p:grpSpPr>
            <a:xfrm>
              <a:off x="3259995" y="6791048"/>
              <a:ext cx="2486509" cy="2345700"/>
              <a:chOff x="3259995" y="6791048"/>
              <a:chExt cx="2486509" cy="23457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48D7F4-7330-F26A-0005-A92F90CFDE76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213E8D-B499-5256-EBF9-B58E69C70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01029E-BC31-C2A2-9BF7-3F285046EA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C8846F-752B-34EB-ADB2-EBB073B1C2A9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98ED8-5CB8-9E70-4101-FB40327E8126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BD19AB33-82C4-57B4-EF66-19E9051AA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ED140A1A-329E-DCE7-138F-4CF92CEC7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5E9853F-9345-1C15-0E2B-3B6702D660E7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E7B928B-E93B-124C-FCC8-6B3B2B9A2191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4026FD-8811-F463-7449-73CC252192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12370E-CD7C-6E1C-A3E3-F74A961A678F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E2B65C-678C-F87E-54AC-9B83E08A9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57669E8-F80B-8858-EA99-8029666072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CD5F5-EE4B-6882-473F-DF58A515053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F69280A-E18E-CB48-9326-4F44C55E75E4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55E073-DA17-7689-AE11-B038D4C9B8E1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83630A-03D9-DEE4-AFE7-0DDC68EC4F13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C76AA4-D2EF-60A2-7415-AD61BD0E7DBA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E0CF7D-69EC-220D-EFB9-1625B5AE667C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87F3EA-A59C-F936-783A-68CC5E9ED94C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41B398-A5F2-DCB4-3905-704745EC21AC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231D9E-E2B4-B16A-1F6B-8ABE83809695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613CAE5-280E-1033-19D5-779E75B7B402}"/>
                </a:ext>
              </a:extLst>
            </p:cNvPr>
            <p:cNvGrpSpPr/>
            <p:nvPr/>
          </p:nvGrpSpPr>
          <p:grpSpPr>
            <a:xfrm>
              <a:off x="3262717" y="4251588"/>
              <a:ext cx="2486509" cy="2345700"/>
              <a:chOff x="3259995" y="6791048"/>
              <a:chExt cx="2486509" cy="23457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8C20748-3B04-A518-556F-6830657B03FC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A63D63E-729C-441F-0C3B-60C1BABB9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FD0F1FD-F562-85BF-486E-01251B664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42F2858-EC0C-7A67-DE15-DDEA92E12741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6E7C427-CE48-B259-0D9A-A1F13D30C657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6BC49A3-AE43-9B28-8B28-342054A89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D6EC2A3-3063-533F-4979-3BA6BEF6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415212F-F0BD-B899-9E59-C082B2071626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D9290415-1256-BD2B-87A8-694D7BD36DA3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769E055B-E23E-C538-4170-78614FCDA36E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3FE5742-F176-9EE2-947D-D5957544F2E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0FFC17E-8B71-2589-05AB-8116E4C4C59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6708BAC4-6178-0259-892B-4AC4118944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E293BB6-D979-6BFD-414E-1E5D1C06F5C6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DE30892-A7B4-630C-FF60-0DE29D116D41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E458D7-DCF2-5CE9-D7BA-4B10738A2D9A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8A575F-6A21-3D79-D490-FAB846ECB924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9D77E9-F1B9-DD3C-9958-592449A2DE03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950288-FA61-8F8D-50DE-A237CD55B02D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DD10EF-C56D-B524-74A0-A48B17AC55C2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420670F-8171-75A3-C27F-4AAC9B59DD6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C4F0090-DF5C-C350-44A5-BEF06B0DF911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375DF5-1BAC-9B4B-F3C5-C3159C83556F}"/>
                </a:ext>
              </a:extLst>
            </p:cNvPr>
            <p:cNvGrpSpPr/>
            <p:nvPr/>
          </p:nvGrpSpPr>
          <p:grpSpPr>
            <a:xfrm>
              <a:off x="3261609" y="1702431"/>
              <a:ext cx="2486509" cy="2345700"/>
              <a:chOff x="3259995" y="6791048"/>
              <a:chExt cx="2486509" cy="23457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7D8801B-D76E-F2F6-D81E-21F7699D8259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1E6DD4A-272C-693D-5317-3FB178129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C9969F4-BE57-4AD9-DB0B-70C9C134F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E39F0A6-C1F2-5B58-A60B-D0EB0DB44EA6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8B88B2-9C79-89CC-A54F-E0FFE6B0E85A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77125709-DA0F-5778-52CE-A2317BE0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A32BD7CE-44A8-4F3D-4FFB-51ECFA0F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8E7A55E9-4048-2138-2B5B-DF20EADD1F91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78D1DC9-F119-8CEE-086D-6A09737116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D61BB1B5-C3A4-4962-22AC-8262D4383F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284CA08-DAE8-79BF-E6FF-E723154BADD2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8D958DD-15D5-966C-C705-892A7D2EBB97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9C10050F-49F2-B84C-56F5-C2B60148FB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662153-2CB8-7B7B-9EFF-ECA1ADA6DCD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9C7B34A-837F-18A0-F963-18335EDFDB66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494044B-FE66-B45A-2F56-2D7A48CBDBC7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7F6ED84-44D5-A9B5-0FEE-2B23FB4C7401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4091E3-4FE3-A8C9-FCFC-A69A196376EC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9A2F9D8-C5E7-A138-46DB-411685473021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E182CB-89DE-7052-E72A-8CBB56A7E92F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371C5C5-A758-B6DE-CBB6-50EE74D74BE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6EF6B28-1982-D2C4-8000-682972FC882A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047F956-3AF8-C439-0C7C-8AE9BE0DDEDC}"/>
              </a:ext>
            </a:extLst>
          </p:cNvPr>
          <p:cNvGrpSpPr/>
          <p:nvPr/>
        </p:nvGrpSpPr>
        <p:grpSpPr>
          <a:xfrm>
            <a:off x="306012" y="4242975"/>
            <a:ext cx="2486509" cy="2345700"/>
            <a:chOff x="3259995" y="6791048"/>
            <a:chExt cx="2486509" cy="23457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6E8DAD-E719-C7A4-C3C2-78583B9159F8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B29BB32-0A75-4C5C-927F-3228EFDCC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D86D645-8A52-14CB-CDF9-78CFFD4FE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A26E97B-E0F4-5F0A-B59A-5A920B10B69A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096DC07-4152-A705-8464-B3B1ABCBC3A4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8589376-6D27-10F3-9422-0EAFED05A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AE1F01-B78C-D472-90C4-F0007E4ED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EBC902D-BCE7-B09C-7F3E-971EE236A62E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38AF891-A84C-17A1-C4D8-8524F7EF450B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EEBD639-C5D9-73E1-954E-4173ECAC4006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8D69053-F7A5-6074-8348-2A629AC71B06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4EEA3C2-C39F-B3E3-9157-42EDF31D7F2D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E3CDEA-ED64-3B38-A993-F461A33032F7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19EC8C-DEE0-251D-4CAA-359197988E2A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E043E2-6D15-4CD4-5AAC-6695D21A563E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4CADA62-B63B-97B7-37B9-22286F17D55F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A30C1E3-DD44-522A-6E36-87D4FF944956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22D7D1-1FCB-072D-E49B-F61718D44FE0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5BB9D-BEE2-34CC-632F-DCCBB8A533EF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4F8D21-02DE-DEF2-E1AA-3E7957DC46F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10E9FF-87D3-C563-8840-BBC75950C2D8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ED6A651-FDA9-B4ED-47B3-CFCE96867D25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8C5D652-F282-B39C-0F14-5453CAC79AF8}"/>
              </a:ext>
            </a:extLst>
          </p:cNvPr>
          <p:cNvGrpSpPr/>
          <p:nvPr/>
        </p:nvGrpSpPr>
        <p:grpSpPr>
          <a:xfrm>
            <a:off x="298501" y="1703527"/>
            <a:ext cx="2486509" cy="2345700"/>
            <a:chOff x="3259995" y="6791048"/>
            <a:chExt cx="2486509" cy="23457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8DF3863-6450-44C0-99BE-AA93A417DA65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BD19B10-2BEC-FBC7-AF96-BFD0D7DD5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9C0DDC1-E7C1-21CA-E2DD-47996F16F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ED51AD1-2044-3438-89E3-348D43D40144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3B12804-360F-C704-353E-C8E61945D29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0B09784-B0AB-92CC-EA38-A33250A1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CD56CF-569C-FCF5-A21C-92554E133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FFFD1EB-F5D8-2034-CBF1-CD383FCBA991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62A2319-B7EC-A944-64C0-4EA5CC586F5D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3D2F66-6888-D6C1-06F5-48B3B14F26DB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4DB0645-97BA-05EF-CB88-65D5D252B232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AA274D6-64DA-D2EF-022E-333C35B88A1B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05F314E-6E91-085F-F78D-B3CA169FFD0B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7F10223-60E9-E3D8-4D7B-27A8B6C3D6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4ECFD01-65B1-EBD1-9CD1-9E691FA45111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A66960-BFC7-4590-CF8A-F6ADD9281A63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E3AA919-BA3A-83D9-22DE-4EC88313F5DB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01238D6-9CB6-2E69-4427-66DE98ACD0FE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A8A31E-0D59-66BB-3EB7-AD5964063475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05880D7-A06C-266C-310A-4944156AE1F4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C150859-946E-DCD3-BD04-E8035A8C3125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2658AF5-3F26-01DB-8718-30BC3A006910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03" y="900546"/>
            <a:ext cx="809749" cy="674791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885618EA-F894-7318-AA7B-F38E6CA63154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2FCEDA5-9ED4-2599-0C3E-F82F33B414AA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5B984F0-C539-8669-C64B-B0FE98625007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E459DD4-12C2-BF24-DEDB-EF79E667BADD}"/>
              </a:ext>
            </a:extLst>
          </p:cNvPr>
          <p:cNvSpPr/>
          <p:nvPr/>
        </p:nvSpPr>
        <p:spPr>
          <a:xfrm>
            <a:off x="2741018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5C44A0D-F92D-CFBF-E610-B0E98FB3DEB3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3D08084-6F1E-935E-1FA5-7CE54A8E254D}"/>
              </a:ext>
            </a:extLst>
          </p:cNvPr>
          <p:cNvSpPr/>
          <p:nvPr/>
        </p:nvSpPr>
        <p:spPr>
          <a:xfrm>
            <a:off x="2758443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3" t="32" r="60203" b="-32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7" t="32" r="10203" b="-32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00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0000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63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CE261586-976B-E835-2E89-E24274D1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73"/>
          <a:stretch/>
        </p:blipFill>
        <p:spPr>
          <a:xfrm>
            <a:off x="685800" y="1466850"/>
            <a:ext cx="5486400" cy="3746012"/>
          </a:xfrm>
          <a:prstGeom prst="rect">
            <a:avLst/>
          </a:prstGeom>
        </p:spPr>
      </p:pic>
      <p:pic>
        <p:nvPicPr>
          <p:cNvPr id="5" name="Picture 4" descr="Shape, arrow, polygon&#10;&#10;Description automatically generated">
            <a:extLst>
              <a:ext uri="{FF2B5EF4-FFF2-40B4-BE49-F238E27FC236}">
                <a16:creationId xmlns:a16="http://schemas.microsoft.com/office/drawing/2014/main" id="{F28F4A43-1E5B-1241-B8F7-14A2A565E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9" b="51288"/>
          <a:stretch/>
        </p:blipFill>
        <p:spPr>
          <a:xfrm>
            <a:off x="685800" y="5212862"/>
            <a:ext cx="5486400" cy="31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4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arrow, polygon&#10;&#10;Description automatically generated">
            <a:extLst>
              <a:ext uri="{FF2B5EF4-FFF2-40B4-BE49-F238E27FC236}">
                <a16:creationId xmlns:a16="http://schemas.microsoft.com/office/drawing/2014/main" id="{20992DA0-2E4B-7310-CF8D-9D4F3801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6850"/>
            <a:ext cx="5486400" cy="6972300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18EAE0A2-60B2-D7E6-17FA-4BA35589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07"/>
          <a:stretch/>
        </p:blipFill>
        <p:spPr>
          <a:xfrm>
            <a:off x="685800" y="1746251"/>
            <a:ext cx="5486400" cy="3206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FD300-8A07-124D-7CE8-A87F0CBE4B14}"/>
              </a:ext>
            </a:extLst>
          </p:cNvPr>
          <p:cNvSpPr/>
          <p:nvPr/>
        </p:nvSpPr>
        <p:spPr>
          <a:xfrm>
            <a:off x="1953846" y="4728308"/>
            <a:ext cx="3462216" cy="156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07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12E7E1B-5480-5D48-53D0-6291CA71B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0" r="48703" b="69107"/>
          <a:stretch/>
        </p:blipFill>
        <p:spPr>
          <a:xfrm>
            <a:off x="1225466" y="461163"/>
            <a:ext cx="1674301" cy="1765363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588BCEFC-2086-FA1E-50BF-706D1F51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52" r="48702" b="46005"/>
          <a:stretch/>
        </p:blipFill>
        <p:spPr>
          <a:xfrm>
            <a:off x="1212155" y="2221473"/>
            <a:ext cx="1674000" cy="1765046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18EAFA4-D2F8-3BB1-0001-A36FBE39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24" r="48702" b="22933"/>
          <a:stretch/>
        </p:blipFill>
        <p:spPr>
          <a:xfrm>
            <a:off x="2886155" y="461162"/>
            <a:ext cx="1674301" cy="1765363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2AB62BD1-2526-0065-E6CC-AD5D62A0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57" r="48702"/>
          <a:stretch/>
        </p:blipFill>
        <p:spPr>
          <a:xfrm>
            <a:off x="2899766" y="2226525"/>
            <a:ext cx="1674301" cy="1765363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90FB27-C073-81ED-9015-9D4E6DD0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9" b="73774"/>
          <a:stretch/>
        </p:blipFill>
        <p:spPr>
          <a:xfrm>
            <a:off x="4560456" y="508301"/>
            <a:ext cx="1728000" cy="1713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64FD42-55EE-60B7-8BCB-D0DA463C9557}"/>
              </a:ext>
            </a:extLst>
          </p:cNvPr>
          <p:cNvSpPr txBox="1"/>
          <p:nvPr/>
        </p:nvSpPr>
        <p:spPr>
          <a:xfrm>
            <a:off x="5029324" y="2004992"/>
            <a:ext cx="521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70" dirty="0">
                <a:latin typeface="+mj-lt"/>
              </a:rPr>
              <a:t>n = 205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CD0EE-06B5-B78A-8F5B-952C9A29055A}"/>
              </a:ext>
            </a:extLst>
          </p:cNvPr>
          <p:cNvSpPr txBox="1"/>
          <p:nvPr/>
        </p:nvSpPr>
        <p:spPr>
          <a:xfrm>
            <a:off x="5619426" y="2016280"/>
            <a:ext cx="521316" cy="18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70" dirty="0">
                <a:latin typeface="+mj-lt"/>
              </a:rPr>
              <a:t>n = 236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54448-AEAA-EE3A-94ED-920756E06542}"/>
              </a:ext>
            </a:extLst>
          </p:cNvPr>
          <p:cNvSpPr txBox="1"/>
          <p:nvPr/>
        </p:nvSpPr>
        <p:spPr>
          <a:xfrm>
            <a:off x="5410051" y="64664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0965F-8072-F9F3-9D95-70B5B7D4C7E4}"/>
              </a:ext>
            </a:extLst>
          </p:cNvPr>
          <p:cNvSpPr/>
          <p:nvPr/>
        </p:nvSpPr>
        <p:spPr>
          <a:xfrm>
            <a:off x="2792066" y="2096918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C8699-B149-C0F3-C217-D922590EF1CD}"/>
              </a:ext>
            </a:extLst>
          </p:cNvPr>
          <p:cNvSpPr/>
          <p:nvPr/>
        </p:nvSpPr>
        <p:spPr>
          <a:xfrm>
            <a:off x="4499473" y="219375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331202-FE3C-8532-987E-8BE99C3E0C92}"/>
              </a:ext>
            </a:extLst>
          </p:cNvPr>
          <p:cNvSpPr/>
          <p:nvPr/>
        </p:nvSpPr>
        <p:spPr>
          <a:xfrm>
            <a:off x="4439766" y="33820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DD82-9D6E-A1AE-678B-A9B736F83B08}"/>
              </a:ext>
            </a:extLst>
          </p:cNvPr>
          <p:cNvSpPr/>
          <p:nvPr/>
        </p:nvSpPr>
        <p:spPr>
          <a:xfrm>
            <a:off x="2822076" y="369514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DAD92-3219-1235-53D8-DC3602CE4E76}"/>
              </a:ext>
            </a:extLst>
          </p:cNvPr>
          <p:cNvSpPr/>
          <p:nvPr/>
        </p:nvSpPr>
        <p:spPr>
          <a:xfrm>
            <a:off x="1164961" y="334322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2325F-F438-D8BB-159F-534AB71B157D}"/>
              </a:ext>
            </a:extLst>
          </p:cNvPr>
          <p:cNvSpPr/>
          <p:nvPr/>
        </p:nvSpPr>
        <p:spPr>
          <a:xfrm>
            <a:off x="1198543" y="3818953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34D95D-5F3D-F796-BD51-7C7E83652F39}"/>
              </a:ext>
            </a:extLst>
          </p:cNvPr>
          <p:cNvSpPr/>
          <p:nvPr/>
        </p:nvSpPr>
        <p:spPr>
          <a:xfrm>
            <a:off x="2721362" y="385171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FAD7F9D-8156-E7D3-EB13-29C73E6E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6" y="537080"/>
            <a:ext cx="562215" cy="466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BABD72-389F-6D0B-CC42-F81D32E1E66D}"/>
              </a:ext>
            </a:extLst>
          </p:cNvPr>
          <p:cNvSpPr txBox="1"/>
          <p:nvPr/>
        </p:nvSpPr>
        <p:spPr>
          <a:xfrm>
            <a:off x="1174860" y="50830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C408F2-468D-1AFC-6E14-37581D5E6AFE}"/>
              </a:ext>
            </a:extLst>
          </p:cNvPr>
          <p:cNvGrpSpPr/>
          <p:nvPr/>
        </p:nvGrpSpPr>
        <p:grpSpPr>
          <a:xfrm>
            <a:off x="1161557" y="3905646"/>
            <a:ext cx="5123495" cy="4016934"/>
            <a:chOff x="1164961" y="235712"/>
            <a:chExt cx="5123495" cy="4016934"/>
          </a:xfrm>
        </p:grpSpPr>
        <p:pic>
          <p:nvPicPr>
            <p:cNvPr id="27" name="Picture 26" descr="Diagram, schematic&#10;&#10;Description automatically generated">
              <a:extLst>
                <a:ext uri="{FF2B5EF4-FFF2-40B4-BE49-F238E27FC236}">
                  <a16:creationId xmlns:a16="http://schemas.microsoft.com/office/drawing/2014/main" id="{818E611D-7E7D-9665-AD3E-61D9780D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" r="48703" b="69107"/>
            <a:stretch/>
          </p:blipFill>
          <p:spPr>
            <a:xfrm>
              <a:off x="1225466" y="461163"/>
              <a:ext cx="1674301" cy="1765363"/>
            </a:xfrm>
            <a:prstGeom prst="rect">
              <a:avLst/>
            </a:prstGeom>
          </p:spPr>
        </p:pic>
        <p:pic>
          <p:nvPicPr>
            <p:cNvPr id="28" name="Picture 27" descr="Diagram, schematic&#10;&#10;Description automatically generated">
              <a:extLst>
                <a:ext uri="{FF2B5EF4-FFF2-40B4-BE49-F238E27FC236}">
                  <a16:creationId xmlns:a16="http://schemas.microsoft.com/office/drawing/2014/main" id="{C9841C29-9364-8C2B-781F-7B7042DB8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52" r="48702" b="46005"/>
            <a:stretch/>
          </p:blipFill>
          <p:spPr>
            <a:xfrm>
              <a:off x="1212155" y="2221473"/>
              <a:ext cx="1674000" cy="1765046"/>
            </a:xfrm>
            <a:prstGeom prst="rect">
              <a:avLst/>
            </a:prstGeom>
          </p:spPr>
        </p:pic>
        <p:pic>
          <p:nvPicPr>
            <p:cNvPr id="29" name="Picture 28" descr="Diagram, schematic&#10;&#10;Description automatically generated">
              <a:extLst>
                <a:ext uri="{FF2B5EF4-FFF2-40B4-BE49-F238E27FC236}">
                  <a16:creationId xmlns:a16="http://schemas.microsoft.com/office/drawing/2014/main" id="{8AF7EDE3-D1BA-5EFA-3C23-141C2E9F1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224" r="48702" b="22933"/>
            <a:stretch/>
          </p:blipFill>
          <p:spPr>
            <a:xfrm>
              <a:off x="2886155" y="461162"/>
              <a:ext cx="1674301" cy="1765363"/>
            </a:xfrm>
            <a:prstGeom prst="rect">
              <a:avLst/>
            </a:prstGeom>
          </p:spPr>
        </p:pic>
        <p:pic>
          <p:nvPicPr>
            <p:cNvPr id="30" name="Picture 29" descr="Diagram, schematic&#10;&#10;Description automatically generated">
              <a:extLst>
                <a:ext uri="{FF2B5EF4-FFF2-40B4-BE49-F238E27FC236}">
                  <a16:creationId xmlns:a16="http://schemas.microsoft.com/office/drawing/2014/main" id="{17066CEF-5AC3-2C67-AE8C-969C12BA5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157" r="48702"/>
            <a:stretch/>
          </p:blipFill>
          <p:spPr>
            <a:xfrm>
              <a:off x="2899766" y="2226525"/>
              <a:ext cx="1674301" cy="176536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1FE008B-DAEC-405F-CC37-5B88721E9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512" t="1628" r="1512" b="73586"/>
            <a:stretch/>
          </p:blipFill>
          <p:spPr>
            <a:xfrm>
              <a:off x="4560456" y="508301"/>
              <a:ext cx="1728000" cy="171317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FFD645-B662-5A19-431E-6D1DCBAF6240}"/>
                </a:ext>
              </a:extLst>
            </p:cNvPr>
            <p:cNvSpPr txBox="1"/>
            <p:nvPr/>
          </p:nvSpPr>
          <p:spPr>
            <a:xfrm>
              <a:off x="5029324" y="2004992"/>
              <a:ext cx="521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168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425EA9-181D-D037-C57B-431856269783}"/>
                </a:ext>
              </a:extLst>
            </p:cNvPr>
            <p:cNvSpPr txBox="1"/>
            <p:nvPr/>
          </p:nvSpPr>
          <p:spPr>
            <a:xfrm>
              <a:off x="5619426" y="2016280"/>
              <a:ext cx="521316" cy="1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269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E0715B-1B02-7344-EB1E-55B06E6B16E3}"/>
                </a:ext>
              </a:extLst>
            </p:cNvPr>
            <p:cNvSpPr txBox="1"/>
            <p:nvPr/>
          </p:nvSpPr>
          <p:spPr>
            <a:xfrm>
              <a:off x="5410051" y="646642"/>
              <a:ext cx="35779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***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7749EB-BC35-DDA7-B985-A5B264507881}"/>
                </a:ext>
              </a:extLst>
            </p:cNvPr>
            <p:cNvSpPr/>
            <p:nvPr/>
          </p:nvSpPr>
          <p:spPr>
            <a:xfrm>
              <a:off x="2792066" y="2096918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14C9A5-9618-E4B8-7884-D592D55FAB1F}"/>
                </a:ext>
              </a:extLst>
            </p:cNvPr>
            <p:cNvSpPr/>
            <p:nvPr/>
          </p:nvSpPr>
          <p:spPr>
            <a:xfrm>
              <a:off x="4499473" y="219375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9C95FE-B8D8-84F3-CEBB-F2EDE9588FF9}"/>
                </a:ext>
              </a:extLst>
            </p:cNvPr>
            <p:cNvSpPr/>
            <p:nvPr/>
          </p:nvSpPr>
          <p:spPr>
            <a:xfrm>
              <a:off x="4439766" y="33820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292E9E-3EA8-1D2C-FEC4-D4D8FBA04598}"/>
                </a:ext>
              </a:extLst>
            </p:cNvPr>
            <p:cNvSpPr/>
            <p:nvPr/>
          </p:nvSpPr>
          <p:spPr>
            <a:xfrm>
              <a:off x="2822076" y="369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C087AFC-7974-101E-748A-258BD04F50E2}"/>
                </a:ext>
              </a:extLst>
            </p:cNvPr>
            <p:cNvSpPr/>
            <p:nvPr/>
          </p:nvSpPr>
          <p:spPr>
            <a:xfrm>
              <a:off x="1164961" y="33432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82C99E-3042-003C-E4CB-9E6466C5F0B0}"/>
                </a:ext>
              </a:extLst>
            </p:cNvPr>
            <p:cNvSpPr/>
            <p:nvPr/>
          </p:nvSpPr>
          <p:spPr>
            <a:xfrm>
              <a:off x="1198543" y="3818953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37C1C5-433B-5DE0-C7D1-CBA26C07F446}"/>
                </a:ext>
              </a:extLst>
            </p:cNvPr>
            <p:cNvSpPr txBox="1"/>
            <p:nvPr/>
          </p:nvSpPr>
          <p:spPr>
            <a:xfrm>
              <a:off x="1174860" y="508301"/>
              <a:ext cx="25840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A</a:t>
              </a:r>
            </a:p>
          </p:txBody>
        </p:sp>
        <p:pic>
          <p:nvPicPr>
            <p:cNvPr id="42" name="Picture 41" descr="Diagram, schematic&#10;&#10;Description automatically generated">
              <a:extLst>
                <a:ext uri="{FF2B5EF4-FFF2-40B4-BE49-F238E27FC236}">
                  <a16:creationId xmlns:a16="http://schemas.microsoft.com/office/drawing/2014/main" id="{CF8552E7-DD62-F9D6-4C2C-491E0F9FA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94" t="7049" r="3577" b="69967"/>
            <a:stretch/>
          </p:blipFill>
          <p:spPr>
            <a:xfrm>
              <a:off x="1383826" y="461162"/>
              <a:ext cx="1476195" cy="1701800"/>
            </a:xfrm>
            <a:prstGeom prst="rect">
              <a:avLst/>
            </a:prstGeom>
          </p:spPr>
        </p:pic>
        <p:pic>
          <p:nvPicPr>
            <p:cNvPr id="43" name="Picture 42" descr="Diagram, schematic&#10;&#10;Description automatically generated">
              <a:extLst>
                <a:ext uri="{FF2B5EF4-FFF2-40B4-BE49-F238E27FC236}">
                  <a16:creationId xmlns:a16="http://schemas.microsoft.com/office/drawing/2014/main" id="{0857162F-1CFA-A8F6-F7F7-F3C9EBB53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66" t="29511" r="2766" b="46646"/>
            <a:stretch/>
          </p:blipFill>
          <p:spPr>
            <a:xfrm>
              <a:off x="1344451" y="2181122"/>
              <a:ext cx="1513398" cy="1765363"/>
            </a:xfrm>
            <a:prstGeom prst="rect">
              <a:avLst/>
            </a:prstGeom>
          </p:spPr>
        </p:pic>
        <p:pic>
          <p:nvPicPr>
            <p:cNvPr id="44" name="Picture 43" descr="Diagram, schematic&#10;&#10;Description automatically generated">
              <a:extLst>
                <a:ext uri="{FF2B5EF4-FFF2-40B4-BE49-F238E27FC236}">
                  <a16:creationId xmlns:a16="http://schemas.microsoft.com/office/drawing/2014/main" id="{E4346E3C-F97A-729D-B650-DE25E63B7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12" t="52858" r="2842" b="23299"/>
            <a:stretch/>
          </p:blipFill>
          <p:spPr>
            <a:xfrm>
              <a:off x="3045427" y="432220"/>
              <a:ext cx="1515940" cy="1765363"/>
            </a:xfrm>
            <a:prstGeom prst="rect">
              <a:avLst/>
            </a:prstGeom>
          </p:spPr>
        </p:pic>
        <p:pic>
          <p:nvPicPr>
            <p:cNvPr id="45" name="Picture 44" descr="Diagram, schematic&#10;&#10;Description automatically generated">
              <a:extLst>
                <a:ext uri="{FF2B5EF4-FFF2-40B4-BE49-F238E27FC236}">
                  <a16:creationId xmlns:a16="http://schemas.microsoft.com/office/drawing/2014/main" id="{B31F2E8B-FE9F-90FA-A05F-A65F80785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5" t="76179" r="326" b="-22"/>
            <a:stretch/>
          </p:blipFill>
          <p:spPr>
            <a:xfrm>
              <a:off x="3045426" y="2231577"/>
              <a:ext cx="1589171" cy="176536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8404CC-80C2-4D5B-5DD8-53A96901269B}"/>
                </a:ext>
              </a:extLst>
            </p:cNvPr>
            <p:cNvSpPr/>
            <p:nvPr/>
          </p:nvSpPr>
          <p:spPr>
            <a:xfrm>
              <a:off x="2876594" y="210972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B25A131-2ACE-7FBD-B871-C06940720609}"/>
                </a:ext>
              </a:extLst>
            </p:cNvPr>
            <p:cNvSpPr/>
            <p:nvPr/>
          </p:nvSpPr>
          <p:spPr>
            <a:xfrm>
              <a:off x="1189817" y="204253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8E89E00-FB43-2C24-C59F-FF56B93A09A0}"/>
                </a:ext>
              </a:extLst>
            </p:cNvPr>
            <p:cNvSpPr/>
            <p:nvPr/>
          </p:nvSpPr>
          <p:spPr>
            <a:xfrm>
              <a:off x="1196737" y="38146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B6FD0F-153D-A0DF-775B-052B311FA12E}"/>
                </a:ext>
              </a:extLst>
            </p:cNvPr>
            <p:cNvSpPr/>
            <p:nvPr/>
          </p:nvSpPr>
          <p:spPr>
            <a:xfrm>
              <a:off x="2961895" y="23571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4398E6-69F9-6C88-7E1C-A3FA1914A97E}"/>
                </a:ext>
              </a:extLst>
            </p:cNvPr>
            <p:cNvSpPr/>
            <p:nvPr/>
          </p:nvSpPr>
          <p:spPr>
            <a:xfrm>
              <a:off x="2798062" y="3917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987E03-E914-DBF9-88B6-1DE7F210C43B}"/>
                </a:ext>
              </a:extLst>
            </p:cNvPr>
            <p:cNvSpPr/>
            <p:nvPr/>
          </p:nvSpPr>
          <p:spPr>
            <a:xfrm>
              <a:off x="1505792" y="2163914"/>
              <a:ext cx="1449813" cy="5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close-up of a bee&#10;&#10;Description automatically generated">
            <a:extLst>
              <a:ext uri="{FF2B5EF4-FFF2-40B4-BE49-F238E27FC236}">
                <a16:creationId xmlns:a16="http://schemas.microsoft.com/office/drawing/2014/main" id="{C88F3941-42E5-635C-6762-A47303DDB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63" y="4100828"/>
            <a:ext cx="562215" cy="46851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178EF5-DE2F-1C17-8814-7B048B14E144}"/>
              </a:ext>
            </a:extLst>
          </p:cNvPr>
          <p:cNvSpPr txBox="1"/>
          <p:nvPr/>
        </p:nvSpPr>
        <p:spPr>
          <a:xfrm>
            <a:off x="1181355" y="3992509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20271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B157181-B8F6-426C-A0C0-DBE14930CC92}"/>
              </a:ext>
            </a:extLst>
          </p:cNvPr>
          <p:cNvGrpSpPr/>
          <p:nvPr/>
        </p:nvGrpSpPr>
        <p:grpSpPr>
          <a:xfrm>
            <a:off x="1164961" y="235712"/>
            <a:ext cx="5123495" cy="4016934"/>
            <a:chOff x="1164961" y="235712"/>
            <a:chExt cx="5123495" cy="4016934"/>
          </a:xfrm>
        </p:grpSpPr>
        <p:pic>
          <p:nvPicPr>
            <p:cNvPr id="2" name="Picture 1" descr="Diagram, schematic&#10;&#10;Description automatically generated">
              <a:extLst>
                <a:ext uri="{FF2B5EF4-FFF2-40B4-BE49-F238E27FC236}">
                  <a16:creationId xmlns:a16="http://schemas.microsoft.com/office/drawing/2014/main" id="{72806FEE-6EC0-7AC9-3A3F-C65FA237F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" r="48703" b="69107"/>
            <a:stretch/>
          </p:blipFill>
          <p:spPr>
            <a:xfrm>
              <a:off x="1225466" y="461163"/>
              <a:ext cx="1674301" cy="1765363"/>
            </a:xfrm>
            <a:prstGeom prst="rect">
              <a:avLst/>
            </a:prstGeom>
          </p:spPr>
        </p:pic>
        <p:pic>
          <p:nvPicPr>
            <p:cNvPr id="3" name="Picture 2" descr="Diagram, schematic&#10;&#10;Description automatically generated">
              <a:extLst>
                <a:ext uri="{FF2B5EF4-FFF2-40B4-BE49-F238E27FC236}">
                  <a16:creationId xmlns:a16="http://schemas.microsoft.com/office/drawing/2014/main" id="{3911DC87-196B-B833-9166-8175E8C1D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52" r="48702" b="46005"/>
            <a:stretch/>
          </p:blipFill>
          <p:spPr>
            <a:xfrm>
              <a:off x="1212155" y="2221473"/>
              <a:ext cx="1674000" cy="1765046"/>
            </a:xfrm>
            <a:prstGeom prst="rect">
              <a:avLst/>
            </a:prstGeom>
          </p:spPr>
        </p:pic>
        <p:pic>
          <p:nvPicPr>
            <p:cNvPr id="4" name="Picture 3" descr="Diagram, schematic&#10;&#10;Description automatically generated">
              <a:extLst>
                <a:ext uri="{FF2B5EF4-FFF2-40B4-BE49-F238E27FC236}">
                  <a16:creationId xmlns:a16="http://schemas.microsoft.com/office/drawing/2014/main" id="{1E80A1DC-3FDB-711C-AF63-39BBC7265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224" r="48702" b="22933"/>
            <a:stretch/>
          </p:blipFill>
          <p:spPr>
            <a:xfrm>
              <a:off x="2886155" y="461162"/>
              <a:ext cx="1674301" cy="1765363"/>
            </a:xfrm>
            <a:prstGeom prst="rect">
              <a:avLst/>
            </a:prstGeom>
          </p:spPr>
        </p:pic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75389A7A-23F9-1AC6-AFE0-08ADF5C12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157" r="48702"/>
            <a:stretch/>
          </p:blipFill>
          <p:spPr>
            <a:xfrm>
              <a:off x="2899766" y="2226525"/>
              <a:ext cx="1674301" cy="17653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90DD2E-C734-A306-5B22-22B5967E0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512" t="1628" r="1512" b="73586"/>
            <a:stretch/>
          </p:blipFill>
          <p:spPr>
            <a:xfrm>
              <a:off x="4560456" y="508301"/>
              <a:ext cx="1728000" cy="17131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14BD43-CDBE-35EF-4E35-2CBD1C11C8F9}"/>
                </a:ext>
              </a:extLst>
            </p:cNvPr>
            <p:cNvSpPr txBox="1"/>
            <p:nvPr/>
          </p:nvSpPr>
          <p:spPr>
            <a:xfrm>
              <a:off x="5029324" y="2004992"/>
              <a:ext cx="521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168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A85024-9750-7FE7-B17A-DE442B7D94C9}"/>
                </a:ext>
              </a:extLst>
            </p:cNvPr>
            <p:cNvSpPr txBox="1"/>
            <p:nvPr/>
          </p:nvSpPr>
          <p:spPr>
            <a:xfrm>
              <a:off x="5619426" y="2016280"/>
              <a:ext cx="521316" cy="1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269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3FBB18-8BCD-06AD-8067-1128E1628F7A}"/>
                </a:ext>
              </a:extLst>
            </p:cNvPr>
            <p:cNvSpPr txBox="1"/>
            <p:nvPr/>
          </p:nvSpPr>
          <p:spPr>
            <a:xfrm>
              <a:off x="5410051" y="646642"/>
              <a:ext cx="35779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***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CC9E06-AFB7-5523-60D3-395015F25658}"/>
                </a:ext>
              </a:extLst>
            </p:cNvPr>
            <p:cNvSpPr/>
            <p:nvPr/>
          </p:nvSpPr>
          <p:spPr>
            <a:xfrm>
              <a:off x="2792066" y="2096918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78DECA-0B2F-E63F-77AE-57F2BE984DFD}"/>
                </a:ext>
              </a:extLst>
            </p:cNvPr>
            <p:cNvSpPr/>
            <p:nvPr/>
          </p:nvSpPr>
          <p:spPr>
            <a:xfrm>
              <a:off x="4499473" y="219375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0E4FDB-0016-B641-39AE-6996513F606B}"/>
                </a:ext>
              </a:extLst>
            </p:cNvPr>
            <p:cNvSpPr/>
            <p:nvPr/>
          </p:nvSpPr>
          <p:spPr>
            <a:xfrm>
              <a:off x="4439766" y="33820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0233D5-642C-894D-7B03-906D0921A322}"/>
                </a:ext>
              </a:extLst>
            </p:cNvPr>
            <p:cNvSpPr/>
            <p:nvPr/>
          </p:nvSpPr>
          <p:spPr>
            <a:xfrm>
              <a:off x="2822076" y="369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81C149-C330-4F84-73F1-906383AD0630}"/>
                </a:ext>
              </a:extLst>
            </p:cNvPr>
            <p:cNvSpPr/>
            <p:nvPr/>
          </p:nvSpPr>
          <p:spPr>
            <a:xfrm>
              <a:off x="1164961" y="33432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FB84D7-55BE-65B5-C670-4642D41F3FE7}"/>
                </a:ext>
              </a:extLst>
            </p:cNvPr>
            <p:cNvSpPr/>
            <p:nvPr/>
          </p:nvSpPr>
          <p:spPr>
            <a:xfrm>
              <a:off x="1198543" y="3818953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498D7-EAFB-0BDA-7EF4-F15B9182EDC5}"/>
                </a:ext>
              </a:extLst>
            </p:cNvPr>
            <p:cNvSpPr txBox="1"/>
            <p:nvPr/>
          </p:nvSpPr>
          <p:spPr>
            <a:xfrm>
              <a:off x="1174860" y="508301"/>
              <a:ext cx="25840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A</a:t>
              </a:r>
            </a:p>
          </p:txBody>
        </p:sp>
        <p:pic>
          <p:nvPicPr>
            <p:cNvPr id="19" name="Picture 18" descr="Diagram, schematic&#10;&#10;Description automatically generated">
              <a:extLst>
                <a:ext uri="{FF2B5EF4-FFF2-40B4-BE49-F238E27FC236}">
                  <a16:creationId xmlns:a16="http://schemas.microsoft.com/office/drawing/2014/main" id="{E41766B4-6CFC-F9CE-2FE6-F3F19C3DD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94" t="7049" r="3577" b="69967"/>
            <a:stretch/>
          </p:blipFill>
          <p:spPr>
            <a:xfrm>
              <a:off x="1383826" y="461162"/>
              <a:ext cx="1476195" cy="1701800"/>
            </a:xfrm>
            <a:prstGeom prst="rect">
              <a:avLst/>
            </a:prstGeom>
          </p:spPr>
        </p:pic>
        <p:pic>
          <p:nvPicPr>
            <p:cNvPr id="20" name="Picture 19" descr="Diagram, schematic&#10;&#10;Description automatically generated">
              <a:extLst>
                <a:ext uri="{FF2B5EF4-FFF2-40B4-BE49-F238E27FC236}">
                  <a16:creationId xmlns:a16="http://schemas.microsoft.com/office/drawing/2014/main" id="{3D258734-EDB5-6D9F-017E-35EAA7990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66" t="29511" r="2766" b="46646"/>
            <a:stretch/>
          </p:blipFill>
          <p:spPr>
            <a:xfrm>
              <a:off x="1344451" y="2181122"/>
              <a:ext cx="1513398" cy="1765363"/>
            </a:xfrm>
            <a:prstGeom prst="rect">
              <a:avLst/>
            </a:prstGeom>
          </p:spPr>
        </p:pic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BB146D30-426C-E4C9-C5B1-9E2073469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12" t="52858" r="2842" b="23299"/>
            <a:stretch/>
          </p:blipFill>
          <p:spPr>
            <a:xfrm>
              <a:off x="3045427" y="432220"/>
              <a:ext cx="1515940" cy="1765363"/>
            </a:xfrm>
            <a:prstGeom prst="rect">
              <a:avLst/>
            </a:prstGeom>
          </p:spPr>
        </p:pic>
        <p:pic>
          <p:nvPicPr>
            <p:cNvPr id="22" name="Picture 21" descr="Diagram, schematic&#10;&#10;Description automatically generated">
              <a:extLst>
                <a:ext uri="{FF2B5EF4-FFF2-40B4-BE49-F238E27FC236}">
                  <a16:creationId xmlns:a16="http://schemas.microsoft.com/office/drawing/2014/main" id="{7A5D8B62-7815-F9C3-C824-4F62B5A10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5" t="76179" r="326" b="-22"/>
            <a:stretch/>
          </p:blipFill>
          <p:spPr>
            <a:xfrm>
              <a:off x="3045426" y="2231577"/>
              <a:ext cx="1589171" cy="176536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B54913-F7C5-C596-ADAC-6E396065F412}"/>
                </a:ext>
              </a:extLst>
            </p:cNvPr>
            <p:cNvSpPr/>
            <p:nvPr/>
          </p:nvSpPr>
          <p:spPr>
            <a:xfrm>
              <a:off x="2876594" y="210972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5AF616-69E9-1538-F4C2-8A353E5C91D7}"/>
                </a:ext>
              </a:extLst>
            </p:cNvPr>
            <p:cNvSpPr/>
            <p:nvPr/>
          </p:nvSpPr>
          <p:spPr>
            <a:xfrm>
              <a:off x="1189817" y="204253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0B5727-284B-94CA-BDCD-F65A8B6819F8}"/>
                </a:ext>
              </a:extLst>
            </p:cNvPr>
            <p:cNvSpPr/>
            <p:nvPr/>
          </p:nvSpPr>
          <p:spPr>
            <a:xfrm>
              <a:off x="1196737" y="38146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D52BECD-56EE-6EF1-9F21-4F6A88001CB8}"/>
                </a:ext>
              </a:extLst>
            </p:cNvPr>
            <p:cNvSpPr/>
            <p:nvPr/>
          </p:nvSpPr>
          <p:spPr>
            <a:xfrm>
              <a:off x="2961895" y="23571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AA6932-BAF1-0748-5580-535A22E80042}"/>
                </a:ext>
              </a:extLst>
            </p:cNvPr>
            <p:cNvSpPr/>
            <p:nvPr/>
          </p:nvSpPr>
          <p:spPr>
            <a:xfrm>
              <a:off x="2798062" y="3917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9C3437-B3A6-4EC7-CDE2-B241BED86233}"/>
                </a:ext>
              </a:extLst>
            </p:cNvPr>
            <p:cNvSpPr/>
            <p:nvPr/>
          </p:nvSpPr>
          <p:spPr>
            <a:xfrm>
              <a:off x="1505792" y="2163914"/>
              <a:ext cx="1449813" cy="5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4772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D5CF92D-0431-9F86-696B-87C231E3D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" t="1999" r="-92" b="82"/>
          <a:stretch/>
        </p:blipFill>
        <p:spPr>
          <a:xfrm>
            <a:off x="6343" y="1616752"/>
            <a:ext cx="6858000" cy="671524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9CBCD91-800E-5D9E-10CB-B6F506546193}"/>
              </a:ext>
            </a:extLst>
          </p:cNvPr>
          <p:cNvSpPr/>
          <p:nvPr/>
        </p:nvSpPr>
        <p:spPr>
          <a:xfrm>
            <a:off x="1828800" y="1580445"/>
            <a:ext cx="3086099" cy="99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B81C77-C91D-77E4-DB9E-516FF8DAEF2B}"/>
              </a:ext>
            </a:extLst>
          </p:cNvPr>
          <p:cNvGrpSpPr/>
          <p:nvPr/>
        </p:nvGrpSpPr>
        <p:grpSpPr>
          <a:xfrm>
            <a:off x="186860" y="1622671"/>
            <a:ext cx="6363187" cy="6425947"/>
            <a:chOff x="186860" y="1633960"/>
            <a:chExt cx="6363187" cy="64259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C64EDD-ADDB-A1E0-EEA1-79A025356D40}"/>
                </a:ext>
              </a:extLst>
            </p:cNvPr>
            <p:cNvSpPr txBox="1"/>
            <p:nvPr/>
          </p:nvSpPr>
          <p:spPr>
            <a:xfrm>
              <a:off x="614628" y="3545556"/>
              <a:ext cx="140758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intertegular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D3D8DA-5FAB-A918-1E6C-62A373E4A7A8}"/>
                </a:ext>
              </a:extLst>
            </p:cNvPr>
            <p:cNvSpPr txBox="1"/>
            <p:nvPr/>
          </p:nvSpPr>
          <p:spPr>
            <a:xfrm>
              <a:off x="3062294" y="3553076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glossa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209968-343A-ABFB-8068-DF187BCDA264}"/>
                </a:ext>
              </a:extLst>
            </p:cNvPr>
            <p:cNvSpPr txBox="1"/>
            <p:nvPr/>
          </p:nvSpPr>
          <p:spPr>
            <a:xfrm>
              <a:off x="5337063" y="3549637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prementum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AB42C-C475-6F8C-5516-31BDD58060F9}"/>
                </a:ext>
              </a:extLst>
            </p:cNvPr>
            <p:cNvSpPr txBox="1"/>
            <p:nvPr/>
          </p:nvSpPr>
          <p:spPr>
            <a:xfrm>
              <a:off x="711928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proboscis length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929A17-EF61-A98E-C2F0-6C8ECA25DB34}"/>
                </a:ext>
              </a:extLst>
            </p:cNvPr>
            <p:cNvSpPr txBox="1"/>
            <p:nvPr/>
          </p:nvSpPr>
          <p:spPr>
            <a:xfrm>
              <a:off x="3062295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proboscis ratio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BCF564-543B-570E-6857-1D89507F0BDA}"/>
                </a:ext>
              </a:extLst>
            </p:cNvPr>
            <p:cNvSpPr txBox="1"/>
            <p:nvPr/>
          </p:nvSpPr>
          <p:spPr>
            <a:xfrm>
              <a:off x="5337064" y="5702610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fore wing length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53B733-B13C-040D-1489-9DBF3C04183F}"/>
                </a:ext>
              </a:extLst>
            </p:cNvPr>
            <p:cNvSpPr txBox="1"/>
            <p:nvPr/>
          </p:nvSpPr>
          <p:spPr>
            <a:xfrm>
              <a:off x="711928" y="7844463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fore wing ratio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EA8649-78DD-A6BB-FA77-52EDFE18B9D9}"/>
                </a:ext>
              </a:extLst>
            </p:cNvPr>
            <p:cNvSpPr txBox="1"/>
            <p:nvPr/>
          </p:nvSpPr>
          <p:spPr>
            <a:xfrm>
              <a:off x="3062293" y="7844463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corbicula length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F179D0-365A-6183-31D2-B16738DB9339}"/>
                </a:ext>
              </a:extLst>
            </p:cNvPr>
            <p:cNvSpPr txBox="1"/>
            <p:nvPr/>
          </p:nvSpPr>
          <p:spPr>
            <a:xfrm>
              <a:off x="5337062" y="7844294"/>
              <a:ext cx="121298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latin typeface="Helvetica" pitchFamily="2" charset="0"/>
                </a:rPr>
                <a:t>corbicula ratio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FCC479-0F15-2369-C545-8D5E14E63958}"/>
                </a:ext>
              </a:extLst>
            </p:cNvPr>
            <p:cNvSpPr txBox="1"/>
            <p:nvPr/>
          </p:nvSpPr>
          <p:spPr>
            <a:xfrm rot="16200000">
              <a:off x="-163015" y="2528306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19CCCD-EB19-9D10-1C46-5488EEBAC817}"/>
                </a:ext>
              </a:extLst>
            </p:cNvPr>
            <p:cNvSpPr txBox="1"/>
            <p:nvPr/>
          </p:nvSpPr>
          <p:spPr>
            <a:xfrm>
              <a:off x="1523853" y="1633960"/>
              <a:ext cx="177365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900" dirty="0">
                  <a:latin typeface="Helvetica" pitchFamily="2" charset="0"/>
                </a:rPr>
                <a:t>landscape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1DBD72-0A99-CA7E-E09E-6C65544AF8C3}"/>
                </a:ext>
              </a:extLst>
            </p:cNvPr>
            <p:cNvSpPr txBox="1"/>
            <p:nvPr/>
          </p:nvSpPr>
          <p:spPr>
            <a:xfrm rot="16200000">
              <a:off x="2129270" y="2549061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E7FF9D-007C-9D41-3605-D6E17849A462}"/>
                </a:ext>
              </a:extLst>
            </p:cNvPr>
            <p:cNvSpPr txBox="1"/>
            <p:nvPr/>
          </p:nvSpPr>
          <p:spPr>
            <a:xfrm rot="16200000">
              <a:off x="2129270" y="4714895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FBBFF0-AFBD-726D-5C4C-09B7BAFDB2DC}"/>
                </a:ext>
              </a:extLst>
            </p:cNvPr>
            <p:cNvSpPr txBox="1"/>
            <p:nvPr/>
          </p:nvSpPr>
          <p:spPr>
            <a:xfrm rot="16200000">
              <a:off x="-163016" y="4714895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93CBD7-81FB-4996-FC51-51A061BAA1DF}"/>
                </a:ext>
              </a:extLst>
            </p:cNvPr>
            <p:cNvSpPr txBox="1"/>
            <p:nvPr/>
          </p:nvSpPr>
          <p:spPr>
            <a:xfrm rot="16200000">
              <a:off x="-158315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FEFA2A-700B-50D6-71D0-DEA911703CD0}"/>
                </a:ext>
              </a:extLst>
            </p:cNvPr>
            <p:cNvSpPr txBox="1"/>
            <p:nvPr/>
          </p:nvSpPr>
          <p:spPr>
            <a:xfrm rot="16200000">
              <a:off x="2129270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EF08ED-D075-DBEE-60B5-84CEC29D2E84}"/>
                </a:ext>
              </a:extLst>
            </p:cNvPr>
            <p:cNvSpPr txBox="1"/>
            <p:nvPr/>
          </p:nvSpPr>
          <p:spPr>
            <a:xfrm rot="16200000">
              <a:off x="4416856" y="6901484"/>
              <a:ext cx="91519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 err="1">
                  <a:latin typeface="Helvetica" pitchFamily="2" charset="0"/>
                </a:rPr>
                <a:t>NrSpecies</a:t>
              </a:r>
              <a:endParaRPr lang="en-GB" sz="800" dirty="0">
                <a:latin typeface="Helvetica" pitchFamily="2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916E1D-06EE-112F-5188-DA32E99B1E17}"/>
              </a:ext>
            </a:extLst>
          </p:cNvPr>
          <p:cNvSpPr txBox="1"/>
          <p:nvPr/>
        </p:nvSpPr>
        <p:spPr>
          <a:xfrm rot="16200000">
            <a:off x="4416857" y="4714895"/>
            <a:ext cx="9151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Helvetica" pitchFamily="2" charset="0"/>
              </a:rPr>
              <a:t>NrSpecies</a:t>
            </a:r>
            <a:endParaRPr lang="en-GB" sz="800" dirty="0">
              <a:latin typeface="Helvetic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7C1505-D245-B1CC-C355-596D378A3163}"/>
              </a:ext>
            </a:extLst>
          </p:cNvPr>
          <p:cNvSpPr txBox="1"/>
          <p:nvPr/>
        </p:nvSpPr>
        <p:spPr>
          <a:xfrm rot="16200000">
            <a:off x="4405567" y="2549061"/>
            <a:ext cx="9151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latin typeface="Helvetica" pitchFamily="2" charset="0"/>
              </a:rPr>
              <a:t>NrSpecies</a:t>
            </a:r>
            <a:endParaRPr lang="en-GB" sz="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6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8CD17-62B3-E898-AC4B-B89ED93AD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7431070"/>
            <a:ext cx="1515913" cy="1469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477C-8A37-8AB0-DB8F-0FB8F413E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836" y="7427704"/>
            <a:ext cx="629689" cy="411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E9771-EF4E-907E-2642-45C2AF09F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478" y="7395440"/>
            <a:ext cx="596159" cy="664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F6A9CC-7260-E63D-5E84-697749253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" t="54851" r="50573" b="985"/>
          <a:stretch/>
        </p:blipFill>
        <p:spPr>
          <a:xfrm>
            <a:off x="1300600" y="7599561"/>
            <a:ext cx="729687" cy="649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984446-698A-59F9-64BA-452A72ABE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10882" b="44935"/>
          <a:stretch/>
        </p:blipFill>
        <p:spPr>
          <a:xfrm>
            <a:off x="1998458" y="7592640"/>
            <a:ext cx="773090" cy="6494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F59C26-0826-4A04-C0CC-FB11A1685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55174"/>
          <a:stretch/>
        </p:blipFill>
        <p:spPr>
          <a:xfrm>
            <a:off x="2659314" y="7592693"/>
            <a:ext cx="773090" cy="65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31E390-991E-0DFD-8399-42AB89515E20}"/>
              </a:ext>
            </a:extLst>
          </p:cNvPr>
          <p:cNvSpPr/>
          <p:nvPr/>
        </p:nvSpPr>
        <p:spPr>
          <a:xfrm>
            <a:off x="523468" y="8235635"/>
            <a:ext cx="2180234" cy="69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AF210-C485-116D-56BE-5DED38A62840}"/>
              </a:ext>
            </a:extLst>
          </p:cNvPr>
          <p:cNvSpPr/>
          <p:nvPr/>
        </p:nvSpPr>
        <p:spPr>
          <a:xfrm>
            <a:off x="4948931" y="3647148"/>
            <a:ext cx="1715843" cy="289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6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8354</TotalTime>
  <Words>377</Words>
  <Application>Microsoft Macintosh PowerPoint</Application>
  <PresentationFormat>A4 Paper (210x297 mm)</PresentationFormat>
  <Paragraphs>270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34</cp:revision>
  <dcterms:created xsi:type="dcterms:W3CDTF">2022-12-20T13:39:35Z</dcterms:created>
  <dcterms:modified xsi:type="dcterms:W3CDTF">2023-03-22T13:05:10Z</dcterms:modified>
</cp:coreProperties>
</file>